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Sa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SansSemiBold-italic.fntdata"/><Relationship Id="rId27" Type="http://schemas.openxmlformats.org/officeDocument/2006/relationships/font" Target="fonts/IBMPlexSans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BMPlexSansSemiBold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eb42b3a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eb42b3a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43082e0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543082e0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42d3964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42d396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eb42b3ac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eb42b3ac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4398ccdf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4398ccdf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4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ssgridgarden.com/#ru" TargetMode="External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5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76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Регламент</a:t>
            </a:r>
            <a:endParaRPr/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9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69" name="Google Shape;369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5" name="Google Shape;375;p70"/>
          <p:cNvSpPr txBox="1"/>
          <p:nvPr>
            <p:ph idx="1" type="subTitle"/>
          </p:nvPr>
        </p:nvSpPr>
        <p:spPr>
          <a:xfrm>
            <a:off x="540000" y="1168500"/>
            <a:ext cx="60510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Пройти игру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https://cssgridgarden.com/#ru</a:t>
            </a:r>
            <a:r>
              <a:rPr lang="ru" sz="1600">
                <a:solidFill>
                  <a:schemeClr val="dk1"/>
                </a:solidFill>
              </a:rPr>
              <a:t>  минимум до 14 уровня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Рассмотреть варианты позиционирования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6" name="Google Shape;376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3" name="Google Shape;383;p71"/>
          <p:cNvSpPr txBox="1"/>
          <p:nvPr>
            <p:ph idx="1" type="subTitle"/>
          </p:nvPr>
        </p:nvSpPr>
        <p:spPr>
          <a:xfrm>
            <a:off x="540000" y="1168500"/>
            <a:ext cx="4032000" cy="30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Открыть Макет сайта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Переходим к созданию блока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Добавляем контент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Добавить все изображения из макета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Добавить заголовки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600">
                <a:solidFill>
                  <a:schemeClr val="dk1"/>
                </a:solidFill>
              </a:rPr>
              <a:t>Добавить параграфы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u" sz="1500">
                <a:solidFill>
                  <a:schemeClr val="dk1"/>
                </a:solidFill>
              </a:rPr>
              <a:t>Продумать логичное название классов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Разбиваем сайт на блоки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4" name="Google Shape;384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725" y="664825"/>
            <a:ext cx="3935276" cy="41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72"/>
          <p:cNvSpPr txBox="1"/>
          <p:nvPr>
            <p:ph idx="1" type="subTitle"/>
          </p:nvPr>
        </p:nvSpPr>
        <p:spPr>
          <a:xfrm>
            <a:off x="540000" y="1168500"/>
            <a:ext cx="669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Добавить стили для созданных элементов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2" name="Google Shape;392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8" name="Google Shape;398;p73"/>
          <p:cNvSpPr txBox="1"/>
          <p:nvPr>
            <p:ph idx="1" type="subTitle"/>
          </p:nvPr>
        </p:nvSpPr>
        <p:spPr>
          <a:xfrm>
            <a:off x="540000" y="1168500"/>
            <a:ext cx="669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Продумать позиционирование блоков (родительских элементов)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Расставить все элементы внутри блока top__content в соответствии с макетом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99" name="Google Shape;399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4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 (тайминг 15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5" name="Google Shape;405;p74"/>
          <p:cNvSpPr txBox="1"/>
          <p:nvPr>
            <p:ph idx="1" type="subTitle"/>
          </p:nvPr>
        </p:nvSpPr>
        <p:spPr>
          <a:xfrm>
            <a:off x="540000" y="1168500"/>
            <a:ext cx="6690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Продумать позиционирование блоков (дочерних элементов)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ru" sz="1500">
                <a:solidFill>
                  <a:schemeClr val="dk1"/>
                </a:solidFill>
              </a:rPr>
              <a:t>Расставить все элементы внутри дочерних блоков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406" name="Google Shape;406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5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12" name="Google Shape;412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